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7" r:id="rId7"/>
    <p:sldId id="260" r:id="rId8"/>
    <p:sldId id="261" r:id="rId9"/>
    <p:sldId id="262" r:id="rId10"/>
    <p:sldId id="263" r:id="rId11"/>
    <p:sldId id="264" r:id="rId12"/>
    <p:sldId id="266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BB426-4BD1-4A0C-9981-2E25C477B07B}" type="datetimeFigureOut">
              <a:rPr lang="ru-RU" smtClean="0"/>
              <a:pPr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0FD7-98B0-440A-AD6A-7FCEE5F5E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BB426-4BD1-4A0C-9981-2E25C477B07B}" type="datetimeFigureOut">
              <a:rPr lang="ru-RU" smtClean="0"/>
              <a:pPr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0FD7-98B0-440A-AD6A-7FCEE5F5E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BB426-4BD1-4A0C-9981-2E25C477B07B}" type="datetimeFigureOut">
              <a:rPr lang="ru-RU" smtClean="0"/>
              <a:pPr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0FD7-98B0-440A-AD6A-7FCEE5F5E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BB426-4BD1-4A0C-9981-2E25C477B07B}" type="datetimeFigureOut">
              <a:rPr lang="ru-RU" smtClean="0"/>
              <a:pPr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0FD7-98B0-440A-AD6A-7FCEE5F5E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BB426-4BD1-4A0C-9981-2E25C477B07B}" type="datetimeFigureOut">
              <a:rPr lang="ru-RU" smtClean="0"/>
              <a:pPr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0FD7-98B0-440A-AD6A-7FCEE5F5E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BB426-4BD1-4A0C-9981-2E25C477B07B}" type="datetimeFigureOut">
              <a:rPr lang="ru-RU" smtClean="0"/>
              <a:pPr/>
              <a:t>28.05.2023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0FD7-98B0-440A-AD6A-7FCEE5F5E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BB426-4BD1-4A0C-9981-2E25C477B07B}" type="datetimeFigureOut">
              <a:rPr lang="ru-RU" smtClean="0"/>
              <a:pPr/>
              <a:t>28.05.2023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0FD7-98B0-440A-AD6A-7FCEE5F5E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BB426-4BD1-4A0C-9981-2E25C477B07B}" type="datetimeFigureOut">
              <a:rPr lang="ru-RU" smtClean="0"/>
              <a:pPr/>
              <a:t>28.05.2023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0FD7-98B0-440A-AD6A-7FCEE5F5E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BB426-4BD1-4A0C-9981-2E25C477B07B}" type="datetimeFigureOut">
              <a:rPr lang="ru-RU" smtClean="0"/>
              <a:pPr/>
              <a:t>28.05.2023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0FD7-98B0-440A-AD6A-7FCEE5F5E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BB426-4BD1-4A0C-9981-2E25C477B07B}" type="datetimeFigureOut">
              <a:rPr lang="ru-RU" smtClean="0"/>
              <a:pPr/>
              <a:t>28.05.2023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0FD7-98B0-440A-AD6A-7FCEE5F5E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BBB426-4BD1-4A0C-9981-2E25C477B07B}" type="datetimeFigureOut">
              <a:rPr lang="ru-RU" smtClean="0"/>
              <a:pPr/>
              <a:t>28.05.2023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1A0FD7-98B0-440A-AD6A-7FCEE5F5E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BBB426-4BD1-4A0C-9981-2E25C477B07B}" type="datetimeFigureOut">
              <a:rPr lang="ru-RU" smtClean="0"/>
              <a:pPr/>
              <a:t>28.05.2023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1A0FD7-98B0-440A-AD6A-7FCEE5F5E6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2267744" y="3033066"/>
            <a:ext cx="6876256" cy="3520854"/>
          </a:xfrm>
        </p:spPr>
        <p:txBody>
          <a:bodyPr>
            <a:noAutofit/>
          </a:bodyPr>
          <a:lstStyle/>
          <a:p>
            <a:b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48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Къуыри Ирыстоны      	(</a:t>
            </a:r>
            <a:r>
              <a:rPr lang="ru-RU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Неделя в Алании)</a:t>
            </a:r>
            <a:b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b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b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br>
              <a:rPr lang="ru-RU" sz="5400" b="1" dirty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5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 flipV="1">
            <a:off x="1371600" y="5357826"/>
            <a:ext cx="6400800" cy="500066"/>
          </a:xfrm>
        </p:spPr>
        <p:txBody>
          <a:bodyPr>
            <a:normAutofit fontScale="92500" lnSpcReduction="20000"/>
          </a:bodyPr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17409" name="Picture 1" descr="C:\Documents and Settings\Admin\Рабочий стол\АЛАНИЯ 21 век\АЗВ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27651"/>
            <a:ext cx="6286544" cy="1255501"/>
          </a:xfrm>
          <a:prstGeom prst="rect">
            <a:avLst/>
          </a:prstGeom>
          <a:noFill/>
        </p:spPr>
      </p:pic>
      <p:pic>
        <p:nvPicPr>
          <p:cNvPr id="17410" name="Picture 2" descr="C:\Documents and Settings\Admin\Рабочий стол\АЛАНИЯ 21 век\Алания 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7" y="1394863"/>
            <a:ext cx="8105795" cy="103869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4860032" y="4214818"/>
            <a:ext cx="3960110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000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Хасиев</a:t>
            </a:r>
            <a:r>
              <a:rPr lang="ru-RU" sz="20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Алан Владимирович,</a:t>
            </a:r>
            <a:b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Председатель </a:t>
            </a:r>
            <a:b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</a:br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Аланского землячества Владимирской области</a:t>
            </a:r>
          </a:p>
          <a:p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e-mail: </a:t>
            </a:r>
            <a:r>
              <a:rPr lang="en-GB" b="1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alaniavlad</a:t>
            </a:r>
            <a:r>
              <a:rPr lang="en-US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@bk.ru</a:t>
            </a:r>
            <a:endParaRPr lang="ru-RU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тел/факс: +74923440533</a:t>
            </a:r>
            <a:endParaRPr lang="en-US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моб.: +79157984304</a:t>
            </a:r>
            <a:endParaRPr lang="en-US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5B01678-755A-47F0-B205-905479CEAE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574" y="2428576"/>
            <a:ext cx="2971266" cy="430177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2690336"/>
            <a:ext cx="764386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Только на первом этапе проект «Къуыри Ирыстоны» (Неделя в Алании)  может  принести на Юг и Север Алании экономические результаты от 8 до 20 млрд. рублей в год, положительные  </a:t>
            </a:r>
            <a:r>
              <a:rPr lang="ru-RU" sz="3200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имиджевые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дивиденды и новые инвестиционные возможности. </a:t>
            </a:r>
          </a:p>
        </p:txBody>
      </p:sp>
      <p:pic>
        <p:nvPicPr>
          <p:cNvPr id="20482" name="Picture 2" descr="C:\Documents and Settings\Admin\Рабочий стол\АЛАНИЯ 21 век\Алания 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66"/>
            <a:ext cx="8177233" cy="98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700808"/>
            <a:ext cx="817642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Проект будет реализовываться на принципах </a:t>
            </a:r>
            <a:r>
              <a:rPr lang="ru-RU" sz="3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солидарности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гражданского </a:t>
            </a:r>
            <a:r>
              <a:rPr lang="ru-RU" sz="3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общества, власти и бизнеса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	С апреля 2023 года начинается проведение семинаров и мастер-классов, широких просветительских и информационных акций  проекта  на Севере и Юге Алании  и Диаспоре.</a:t>
            </a:r>
          </a:p>
        </p:txBody>
      </p:sp>
      <p:pic>
        <p:nvPicPr>
          <p:cNvPr id="21506" name="Picture 2" descr="C:\Documents and Settings\Admin\Рабочий стол\АЛАНИЯ 21 век\Алания 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428605"/>
            <a:ext cx="7534291" cy="8401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12776"/>
            <a:ext cx="8472518" cy="4713387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dirty="0"/>
              <a:t>    Н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ачинает формироваться экспертный совет проекта «Къуыри Ирыстоны», состав участников, ведется разработка стандартов, программ, товарных знаков, дизайнов интернет-сайтов, страниц в социальных сетях, интернет-магазинов. </a:t>
            </a:r>
          </a:p>
          <a:p>
            <a:pPr algn="just">
              <a:buNone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В развитие проекта будут создаваться Центр компьютерной анимации во Владикавказе, Международный дискуссионный клуб «Цхинвал», Международный философский конгресс, реализовываться другие инициативы. </a:t>
            </a:r>
          </a:p>
        </p:txBody>
      </p:sp>
      <p:pic>
        <p:nvPicPr>
          <p:cNvPr id="4" name="Picture 2" descr="C:\Documents and Settings\Admin\Рабочий стол\АЛАНИЯ 21 век\Алания 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28"/>
            <a:ext cx="7500990" cy="767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908EA2-4F05-4431-AF00-0350ECD84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77809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D222536-3068-418F-B827-42D91D5CA0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Потенциальные союзники и партнеры проекта «Къуыри Ирыстоны» (Неделя в Алании):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-Аланские землячества в регионах России и других странах;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-Комитет по туризму РСО-Алания;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-Министерство по национальной политике и внешним связям РСО-Алания;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-Министерство культуры РСО-Алания;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-Правительство РЮО;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-МОД «Высший Совет Осетин»;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-Туристические компании РСО-Алания и РЮО;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-СМИ, блогеры, эксперты, лидеры общественного мнения Алании.</a:t>
            </a:r>
          </a:p>
        </p:txBody>
      </p:sp>
      <p:pic>
        <p:nvPicPr>
          <p:cNvPr id="4" name="Picture 2" descr="C:\Documents and Settings\Admin\Рабочий стол\АЛАНИЯ 21 век\Алания 21.JPG">
            <a:extLst>
              <a:ext uri="{FF2B5EF4-FFF2-40B4-BE49-F238E27FC236}">
                <a16:creationId xmlns:a16="http://schemas.microsoft.com/office/drawing/2014/main" id="{2FD6FE1A-EA25-4CB5-9A5F-125F32F494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28"/>
            <a:ext cx="7818092" cy="767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402538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A1E439-E0CA-453F-B724-51D3EF640A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A8322AB-1B9A-4754-9E8E-27D50259E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21804"/>
            <a:ext cx="8229600" cy="495046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</a:rPr>
              <a:t>Стандарты проекта «Къуыри Ирыстоны» (Неделя в Алании)</a:t>
            </a:r>
          </a:p>
          <a:p>
            <a:pPr marL="0" indent="0">
              <a:buNone/>
            </a:pPr>
            <a:r>
              <a:rPr lang="ru-RU" sz="2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Стандарты  реализуют вышеизложенную идеологию и концептуальные решения, являются бизнес развитием бюджетного проекта «Аланский след» и включают в себя: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-Экскурсоводы и сопровождающие, говорящие на литературном осетинском языке и хорошо знающие осетинскую культуру и историю;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-Оформление туристического транспорта, гостиничных номеров в национальных цветах и  стиле;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-Широкий выбор для приобретения эксклюзивной сувенирной продукции мастеров РСО-Алания и РЮО;</a:t>
            </a:r>
          </a:p>
        </p:txBody>
      </p:sp>
      <p:pic>
        <p:nvPicPr>
          <p:cNvPr id="4" name="Picture 2" descr="C:\Documents and Settings\Admin\Рабочий стол\АЛАНИЯ 21 век\Алания 21.JPG">
            <a:extLst>
              <a:ext uri="{FF2B5EF4-FFF2-40B4-BE49-F238E27FC236}">
                <a16:creationId xmlns:a16="http://schemas.microsoft.com/office/drawing/2014/main" id="{800E9103-4344-45E1-A6D9-CA3A274C5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28"/>
            <a:ext cx="7500990" cy="767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88179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830A04-C3EB-4C4F-8912-256749FCAA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Picture 2" descr="C:\Documents and Settings\Admin\Рабочий стол\АЛАНИЯ 21 век\Алания 21.JPG">
            <a:extLst>
              <a:ext uri="{FF2B5EF4-FFF2-40B4-BE49-F238E27FC236}">
                <a16:creationId xmlns:a16="http://schemas.microsoft.com/office/drawing/2014/main" id="{2C46399E-FC32-4901-A8A6-474012B295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28"/>
            <a:ext cx="7500990" cy="839016"/>
          </a:xfrm>
          <a:prstGeom prst="rect">
            <a:avLst/>
          </a:prstGeom>
          <a:noFill/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AD0736-2A13-480C-B702-E38AA35EBB52}"/>
              </a:ext>
            </a:extLst>
          </p:cNvPr>
          <p:cNvSpPr/>
          <p:nvPr/>
        </p:nvSpPr>
        <p:spPr>
          <a:xfrm>
            <a:off x="457200" y="1428728"/>
            <a:ext cx="8363272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Стандарты проекта </a:t>
            </a:r>
            <a:r>
              <a:rPr lang="ru-RU" sz="2800" b="1" dirty="0">
                <a:solidFill>
                  <a:schemeClr val="tx2">
                    <a:lumMod val="50000"/>
                  </a:schemeClr>
                </a:solidFill>
              </a:rPr>
              <a:t>«Къуыри Ирыстоны» (Неделя в Алании)</a:t>
            </a:r>
            <a:endParaRPr lang="ru-RU" sz="2400" b="1" dirty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-Широкий выбор для приобретения национальной одежды, головных уборов, украшений и др.;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-Ежедневное посещение  музеев, художественных галерей, спектаклей на осетинском языке, выступлений народных ансамблей,  встречи-диалоги с лидерами национальной культуры, науки, власти, гражданского общества, бизнеса, СМИ; 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-Питание на основе национальных блюд из продуктов премиум класса, произведенных  на Севере и Юге Алании;</a:t>
            </a:r>
          </a:p>
          <a:p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-Мастер-классы по языку, национальной кухне, танцам, пению,  игре на музыкальных инструментах и др. </a:t>
            </a:r>
          </a:p>
        </p:txBody>
      </p:sp>
    </p:spTree>
    <p:extLst>
      <p:ext uri="{BB962C8B-B14F-4D97-AF65-F5344CB8AC3E}">
        <p14:creationId xmlns:p14="http://schemas.microsoft.com/office/powerpoint/2010/main" val="15133443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416F53-6A5C-4454-A715-B538CFD83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C535525-2DD9-4E67-A90C-40A7DCA247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1600200"/>
            <a:ext cx="8856984" cy="4525963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 работы Оргкомитета проекта «Къуыри Ирыстоны»  на 2023год</a:t>
            </a:r>
          </a:p>
          <a:p>
            <a:pPr marL="0" indent="0">
              <a:buNone/>
            </a:pPr>
            <a:endParaRPr lang="ru-RU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Формирования Экспертного совета,  выбора туристических компаний и других основных  исполнителей,  разработки технических заданий, стандартов, программ, товарных знаков, дизайнов интернет-сайтов, страниц в социальных сетях, интернет-магазинов проекта «Къуыри Ирыстоны» (Неделя в Алании).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консультаций, переговоров, конференций с представителями Аланских общин и землячеств в регионах России и других странах,  органов власти на Севере и Юге Алании, МОД «Высший Совет Осетин», туристических компании РСО–Алания и РЮО, СМИ, другими заинтересованными сторонами по вопросам  практической реализации проекта.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работе </a:t>
            </a:r>
            <a:r>
              <a:rPr lang="ru-RU" dirty="0" err="1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этнолагеря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«Аланский след».</a:t>
            </a:r>
          </a:p>
          <a:p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Проведение представительского тура проекта «Къуыри Ирыстоны» (Неделя в Алании).</a:t>
            </a:r>
          </a:p>
          <a:p>
            <a:endParaRPr lang="ru-RU" dirty="0"/>
          </a:p>
        </p:txBody>
      </p:sp>
      <p:pic>
        <p:nvPicPr>
          <p:cNvPr id="4" name="Picture 2" descr="C:\Documents and Settings\Admin\Рабочий стол\АЛАНИЯ 21 век\Алания 21.JPG">
            <a:extLst>
              <a:ext uri="{FF2B5EF4-FFF2-40B4-BE49-F238E27FC236}">
                <a16:creationId xmlns:a16="http://schemas.microsoft.com/office/drawing/2014/main" id="{86B95EE6-8E5E-4898-82BF-98DD147357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85728"/>
            <a:ext cx="7500990" cy="7670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8503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472" y="2000241"/>
            <a:ext cx="807249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Аланское землячество Владимирской области начинает продвижение проекта </a:t>
            </a:r>
            <a:r>
              <a:rPr lang="ru-RU" sz="3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«Къуыри Ирыстоны» (Неделя в Алании)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который был утвержден для практической реализации участниками научно-практического Форума «АЛАНИЯ 21 век».</a:t>
            </a:r>
            <a:r>
              <a:rPr lang="en-US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Девиз проекта: «Что хорошо для Алании, то хорошо для России».</a:t>
            </a:r>
          </a:p>
        </p:txBody>
      </p:sp>
      <p:pic>
        <p:nvPicPr>
          <p:cNvPr id="6145" name="Picture 1" descr="C:\Documents and Settings\Admin\Рабочий стол\АЛАНИЯ 21 век\Алания 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85729"/>
            <a:ext cx="7177101" cy="983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643050"/>
            <a:ext cx="8249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</a:t>
            </a:r>
            <a:r>
              <a:rPr lang="ru-RU" sz="3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«Къуыри Ирыстоны» (Неделя в Алании)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предполагает </a:t>
            </a:r>
            <a:r>
              <a:rPr lang="ru-RU" sz="3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обязательное ежегодное 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посещение Севера и Юга Алании всеми представителями   Аланской   диаспоры из   регионов   России  и   других   стран по</a:t>
            </a:r>
          </a:p>
          <a:p>
            <a:pPr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специальным программам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рассчитанным на срок </a:t>
            </a:r>
            <a:r>
              <a:rPr lang="ru-RU" sz="3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7 до 21 дня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121" name="Picture 1" descr="C:\Documents and Settings\Admin\Рабочий стол\АЛАНИЯ 21 век\Алания 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8001056" cy="98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1643050"/>
            <a:ext cx="764386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Программы предлагают глубокое погружение в аланскую языковую, культурно-историческую среду,  как </a:t>
            </a:r>
            <a:r>
              <a:rPr lang="ru-RU" sz="3200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альтернатива</a:t>
            </a:r>
            <a:r>
              <a:rPr lang="ru-RU" sz="3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существующей практике  зарубежного туризма, несущего большие угрозы физическому и морально-нравственному здоровью, ведущего к тупику и деградации.</a:t>
            </a:r>
          </a:p>
        </p:txBody>
      </p:sp>
      <p:pic>
        <p:nvPicPr>
          <p:cNvPr id="4097" name="Picture 1" descr="C:\Documents and Settings\Admin\Рабочий стол\АЛАНИЯ 21 век\Алания 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67"/>
            <a:ext cx="7748604" cy="10556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600200"/>
            <a:ext cx="8215370" cy="4525963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   «Къуыри Ирыстоны»     является</a:t>
            </a:r>
          </a:p>
          <a:p>
            <a:pPr algn="just">
              <a:buNone/>
            </a:pPr>
            <a:r>
              <a:rPr lang="ru-RU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реализацией   Программы   «2035  год  – </a:t>
            </a:r>
          </a:p>
          <a:p>
            <a:pPr algn="just">
              <a:buNone/>
            </a:pPr>
            <a:r>
              <a:rPr lang="ru-RU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  миллион,   2050  год  –  3   миллиона».</a:t>
            </a:r>
          </a:p>
          <a:p>
            <a:pPr algn="just">
              <a:buNone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    органично     включает   в    себя</a:t>
            </a:r>
          </a:p>
          <a:p>
            <a:pPr algn="just">
              <a:buNone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составные        части         паломничества,</a:t>
            </a:r>
          </a:p>
          <a:p>
            <a:pPr algn="just">
              <a:buNone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просвещения,      отдыха,    оздоровления,</a:t>
            </a:r>
          </a:p>
          <a:p>
            <a:pPr algn="just">
              <a:buNone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духовного     возрождения   и    обретения</a:t>
            </a:r>
          </a:p>
          <a:p>
            <a:pPr algn="just">
              <a:buNone/>
            </a:pP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новой    силы   для    развития.</a:t>
            </a:r>
          </a:p>
        </p:txBody>
      </p:sp>
      <p:pic>
        <p:nvPicPr>
          <p:cNvPr id="4" name="Picture 1" descr="C:\Documents and Settings\Admin\Рабочий стол\АЛАНИЯ 21 век\Алания 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85728"/>
            <a:ext cx="8001056" cy="911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 descr="C:\Documents and Settings\Admin\Рабочий стол\АЛАНИЯ 21 век\Алания 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357167"/>
            <a:ext cx="7748604" cy="121444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85786" y="1857365"/>
            <a:ext cx="7786742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Проект     предусматривает непрерывное участие Диаспоры в экологическом благоустройстве Севера и Юга Алании, активную коммуникацию и включение участников проекта в жизнь творческих и учебных коллективов, предприятий и учреждений. </a:t>
            </a:r>
          </a:p>
          <a:p>
            <a:pPr algn="just">
              <a:buNone/>
            </a:pPr>
            <a:r>
              <a:rPr lang="ru-RU" sz="2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 продукты и товары, используемые в проекте, должны быть премиум класса и произведены в Алании.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428596" y="1944023"/>
            <a:ext cx="800105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Предлагается разработать специальные программы созидательного позитива  для разных возрастных групп, раскрывающие огромный потенциал Алании, как  морального и нравственно-этического лидера современного человечества, Центра  мирового рыцарства  и поиска новых смыслов, путей и целей развития современного человечества.  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3074" name="Picture 2" descr="C:\Documents and Settings\Admin\Рабочий стол\АЛАНИЯ 21 век\Алания 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214290"/>
            <a:ext cx="7748605" cy="16315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571472" y="1712940"/>
            <a:ext cx="7929618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Гости проекта «Къуыри Ирыстоны» становятся непосредственными участниками  изучения и распространения в мире аланских моральных и нравственно-этических ценностей в деле преодоления главных пороков  - культа стяжательства и поклонения «золотому тельцу», мздоимства и коррупции, терроризма и насилия, ксенофобии и экспансионизма</a:t>
            </a:r>
            <a:r>
              <a:rPr lang="ru-RU" sz="2800" dirty="0">
                <a:solidFill>
                  <a:srgbClr val="002060"/>
                </a:solidFill>
                <a:latin typeface="Arial" pitchFamily="34" charset="0"/>
                <a:ea typeface="Times New Roman" pitchFamily="18" charset="0"/>
              </a:rPr>
              <a:t>, моральной и нравственной деградации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2050" name="Picture 2" descr="C:\Documents and Settings\Admin\Рабочий стол\АЛАНИЯ 21 век\Алания 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14290"/>
            <a:ext cx="7677167" cy="11264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14348" y="2184765"/>
            <a:ext cx="785818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В дальнейшем в проект будут включаться представители других стран и народов. Алания должна созидаться как Центр международного,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межцивилизационного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, межконфессионального диалога и взаимодействия. </a:t>
            </a:r>
          </a:p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</a:rPr>
              <a:t>Алания  должна стать родным домом для всех интеллектуальных и духовных лидеров современного человечества. 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  <p:pic>
        <p:nvPicPr>
          <p:cNvPr id="1026" name="Picture 2" descr="C:\Documents and Settings\Admin\Рабочий стол\АЛАНИЯ 21 век\Алания 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2" y="428605"/>
            <a:ext cx="7677167" cy="11281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895</Words>
  <Application>Microsoft Office PowerPoint</Application>
  <PresentationFormat>Экран (4:3)</PresentationFormat>
  <Paragraphs>57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Arial</vt:lpstr>
      <vt:lpstr>Calibri</vt:lpstr>
      <vt:lpstr>Тема Office</vt:lpstr>
      <vt:lpstr>     Къуыри Ирыстоны       (Неделя в Алании)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Неделя в Алании</dc:title>
  <dc:creator>Admin</dc:creator>
  <cp:lastModifiedBy>medoka</cp:lastModifiedBy>
  <cp:revision>50</cp:revision>
  <dcterms:created xsi:type="dcterms:W3CDTF">2021-04-23T06:06:05Z</dcterms:created>
  <dcterms:modified xsi:type="dcterms:W3CDTF">2023-05-28T03:29:33Z</dcterms:modified>
</cp:coreProperties>
</file>